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23"/>
    <p:restoredTop sz="94610"/>
  </p:normalViewPr>
  <p:slideViewPr>
    <p:cSldViewPr snapToGrid="0" snapToObjects="1">
      <p:cViewPr varScale="1">
        <p:scale>
          <a:sx n="115" d="100"/>
          <a:sy n="115" d="100"/>
        </p:scale>
        <p:origin x="66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4000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</Words>
  <Application>Microsoft Macintosh PowerPoint</Application>
  <PresentationFormat>Widescreen</PresentationFormat>
  <Paragraphs>81</Paragraphs>
  <Slides>81</Slides>
  <Notes>81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3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葉又銘</cp:lastModifiedBy>
  <cp:revision>1</cp:revision>
  <dcterms:created xsi:type="dcterms:W3CDTF">2025-05-04T12:19:01Z</dcterms:created>
  <dcterms:modified xsi:type="dcterms:W3CDTF">2025-05-04T12:19:06Z</dcterms:modified>
</cp:coreProperties>
</file>